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98" r:id="rId4"/>
    <p:sldId id="300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827967" y="1143000"/>
            <a:ext cx="75023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charset="2"/>
              <a:buChar char="q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charset="2"/>
              <a:buChar char="q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charset="2"/>
              <a:buChar char="q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9600" b="1" dirty="0" smtClean="0">
                <a:solidFill>
                  <a:srgbClr val="FF0000"/>
                </a:solidFill>
              </a:rPr>
              <a:t>Welcome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9600" b="1" dirty="0" smtClean="0">
                <a:solidFill>
                  <a:srgbClr val="FF0000"/>
                </a:solidFill>
              </a:rPr>
              <a:t>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9600" b="1" dirty="0" smtClean="0">
                <a:solidFill>
                  <a:srgbClr val="FF0000"/>
                </a:solidFill>
              </a:rPr>
              <a:t>Psychology!</a:t>
            </a:r>
            <a:endParaRPr lang="en-US" altLang="en-US" sz="9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Psychology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science of behavior, thoughts &amp; feelings.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Epistemology – The nature of our knowledge.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Definition of Science 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The use of evidence to construct testable </a:t>
            </a:r>
            <a:r>
              <a:rPr lang="en-US" dirty="0" smtClean="0">
                <a:solidFill>
                  <a:srgbClr val="0000FF"/>
                </a:solidFill>
              </a:rPr>
              <a:t>explanations and </a:t>
            </a:r>
            <a:r>
              <a:rPr lang="en-US" dirty="0">
                <a:solidFill>
                  <a:srgbClr val="0000FF"/>
                </a:solidFill>
              </a:rPr>
              <a:t>predictions of natural phenomena, as well as </a:t>
            </a:r>
            <a:r>
              <a:rPr lang="en-US" dirty="0" smtClean="0">
                <a:solidFill>
                  <a:srgbClr val="0000FF"/>
                </a:solidFill>
              </a:rPr>
              <a:t>the knowledge </a:t>
            </a:r>
            <a:r>
              <a:rPr lang="en-US" dirty="0">
                <a:solidFill>
                  <a:srgbClr val="0000FF"/>
                </a:solidFill>
              </a:rPr>
              <a:t>generated through this process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 smtClean="0">
                <a:solidFill>
                  <a:srgbClr val="0000FF"/>
                </a:solidFill>
              </a:rPr>
              <a:t>” 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 	Science</a:t>
            </a:r>
            <a:r>
              <a:rPr lang="en-US" sz="1400" dirty="0">
                <a:solidFill>
                  <a:srgbClr val="0000FF"/>
                </a:solidFill>
              </a:rPr>
              <a:t>, Evolution &amp; Creationism (2008</a:t>
            </a:r>
            <a:r>
              <a:rPr lang="en-US" sz="1400" dirty="0" smtClean="0">
                <a:solidFill>
                  <a:srgbClr val="0000FF"/>
                </a:solidFill>
              </a:rPr>
              <a:t>). </a:t>
            </a:r>
            <a:r>
              <a:rPr lang="en-US" sz="1400" dirty="0">
                <a:solidFill>
                  <a:srgbClr val="0000FF"/>
                </a:solidFill>
              </a:rPr>
              <a:t>National Academy of Sciences. </a:t>
            </a:r>
            <a:r>
              <a:rPr lang="en-US" sz="1400" dirty="0" smtClean="0">
                <a:solidFill>
                  <a:srgbClr val="0000FF"/>
                </a:solidFill>
              </a:rPr>
              <a:t>Page 10.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Bio-Psycho-Social Model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640" y="1143000"/>
            <a:ext cx="6520719" cy="5362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5999" y="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https://commons.wikimedia.org/wiki/File:Biopsychosocial_Model_of_Health_1.png</a:t>
            </a:r>
          </a:p>
        </p:txBody>
      </p:sp>
    </p:spTree>
    <p:extLst>
      <p:ext uri="{BB962C8B-B14F-4D97-AF65-F5344CB8AC3E}">
        <p14:creationId xmlns:p14="http://schemas.microsoft.com/office/powerpoint/2010/main" val="37788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Questions &amp; Answers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Basic Research &amp; Applied Research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Observation &amp; Experiment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Psychology</vt:lpstr>
      <vt:lpstr>Bio-Psycho-Social Model</vt:lpstr>
      <vt:lpstr>Research Questions &amp; Answers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dcterms:created xsi:type="dcterms:W3CDTF">2014-01-20T19:44:22Z</dcterms:created>
  <dcterms:modified xsi:type="dcterms:W3CDTF">2017-08-16T14:35:26Z</dcterms:modified>
</cp:coreProperties>
</file>