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972800" cy="1645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3671"/>
            <a:ext cx="9326880" cy="57302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644891"/>
            <a:ext cx="8229600" cy="3973829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9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3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876300"/>
            <a:ext cx="2366010" cy="139484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876300"/>
            <a:ext cx="6960870" cy="139484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4103375"/>
            <a:ext cx="9464040" cy="684656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11014715"/>
            <a:ext cx="9464040" cy="36004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1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4381500"/>
            <a:ext cx="4663440" cy="104432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4381500"/>
            <a:ext cx="4663440" cy="104432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876304"/>
            <a:ext cx="9464040" cy="3181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4034791"/>
            <a:ext cx="4642008" cy="197738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6012180"/>
            <a:ext cx="4642008" cy="8843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4034791"/>
            <a:ext cx="4664869" cy="197738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6012180"/>
            <a:ext cx="4664869" cy="8843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1097280"/>
            <a:ext cx="3539014" cy="384048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2369824"/>
            <a:ext cx="5554980" cy="1169670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4937760"/>
            <a:ext cx="3539014" cy="914781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1097280"/>
            <a:ext cx="3539014" cy="384048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2369824"/>
            <a:ext cx="5554980" cy="1169670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4937760"/>
            <a:ext cx="3539014" cy="914781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876304"/>
            <a:ext cx="946404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4381500"/>
            <a:ext cx="946404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1D8C8-056E-4CED-B100-3196A968982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0A65-2A83-494D-965B-58E5530E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ersonal.denison.edu/~matthewsn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personal.denison.edu/~matthewsn/ballstatediversity2017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377687" y="175729"/>
            <a:ext cx="10455965" cy="3188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 smtClean="0">
                <a:latin typeface="Arial"/>
                <a:cs typeface="Arial"/>
              </a:rPr>
              <a:t>Disability, Power &amp; </a:t>
            </a:r>
            <a:r>
              <a:rPr lang="en-US" sz="6000" b="1" dirty="0" smtClean="0">
                <a:latin typeface="Arial"/>
                <a:cs typeface="Arial"/>
              </a:rPr>
              <a:t>Justice:</a:t>
            </a:r>
          </a:p>
          <a:p>
            <a:pPr algn="ctr">
              <a:lnSpc>
                <a:spcPct val="100000"/>
              </a:lnSpc>
            </a:pPr>
            <a:r>
              <a:rPr lang="en-US" sz="6000" b="1" dirty="0" smtClean="0">
                <a:latin typeface="Arial"/>
                <a:cs typeface="Arial"/>
              </a:rPr>
              <a:t>Student-Generated </a:t>
            </a:r>
            <a:r>
              <a:rPr lang="en-US" sz="6000" b="1" dirty="0" smtClean="0">
                <a:latin typeface="Arial"/>
                <a:cs typeface="Arial"/>
              </a:rPr>
              <a:t>Videos</a:t>
            </a:r>
          </a:p>
          <a:p>
            <a:pPr algn="ctr">
              <a:lnSpc>
                <a:spcPct val="100000"/>
              </a:lnSpc>
            </a:pPr>
            <a:endParaRPr lang="en-US" sz="2400" b="1" spc="1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10" dirty="0" smtClean="0">
                <a:latin typeface="Arial"/>
                <a:cs typeface="Arial"/>
              </a:rPr>
              <a:t>Nestor </a:t>
            </a:r>
            <a:r>
              <a:rPr sz="2400" b="1" spc="10" dirty="0">
                <a:latin typeface="Arial"/>
                <a:cs typeface="Arial"/>
              </a:rPr>
              <a:t>Matthews, Department </a:t>
            </a:r>
            <a:r>
              <a:rPr sz="2400" b="1" spc="5" dirty="0">
                <a:latin typeface="Arial"/>
                <a:cs typeface="Arial"/>
              </a:rPr>
              <a:t>of </a:t>
            </a:r>
            <a:r>
              <a:rPr sz="2400" b="1" spc="-10" dirty="0">
                <a:latin typeface="Arial"/>
                <a:cs typeface="Arial"/>
              </a:rPr>
              <a:t>Psychology, </a:t>
            </a:r>
            <a:r>
              <a:rPr sz="2400" b="1" spc="10" dirty="0">
                <a:latin typeface="Arial"/>
                <a:cs typeface="Arial"/>
              </a:rPr>
              <a:t>Denison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University</a:t>
            </a:r>
            <a:endParaRPr sz="2400" dirty="0">
              <a:latin typeface="Arial"/>
              <a:cs typeface="Arial"/>
            </a:endParaRPr>
          </a:p>
          <a:p>
            <a:pPr marR="539750" algn="ctr">
              <a:lnSpc>
                <a:spcPct val="100000"/>
              </a:lnSpc>
              <a:spcBef>
                <a:spcPts val="500"/>
              </a:spcBef>
            </a:pPr>
            <a:r>
              <a:rPr sz="1750" b="1" dirty="0">
                <a:latin typeface="Arial"/>
                <a:cs typeface="Arial"/>
              </a:rPr>
              <a:t>Poster: </a:t>
            </a:r>
            <a:r>
              <a:rPr sz="1750" b="1" spc="40" dirty="0">
                <a:latin typeface="Arial"/>
                <a:cs typeface="Arial"/>
              </a:rPr>
              <a:t> </a:t>
            </a:r>
            <a:r>
              <a:rPr sz="175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http://personal.denison.edu/~</a:t>
            </a:r>
            <a:r>
              <a:rPr sz="1750" b="1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matthewsn/</a:t>
            </a:r>
            <a:r>
              <a:rPr lang="en-US" sz="1750" b="1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ballstatediversity</a:t>
            </a:r>
            <a:r>
              <a:rPr sz="1750" b="1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2017.html</a:t>
            </a:r>
            <a:endParaRPr sz="1750" dirty="0">
              <a:latin typeface="Arial"/>
              <a:cs typeface="Arial"/>
            </a:endParaRPr>
          </a:p>
          <a:p>
            <a:pPr marR="539750" algn="ctr">
              <a:lnSpc>
                <a:spcPct val="100000"/>
              </a:lnSpc>
              <a:spcBef>
                <a:spcPts val="10"/>
              </a:spcBef>
            </a:pPr>
            <a:r>
              <a:rPr sz="1750" b="1" spc="5" dirty="0">
                <a:latin typeface="Arial"/>
                <a:cs typeface="Arial"/>
              </a:rPr>
              <a:t>Home </a:t>
            </a:r>
            <a:r>
              <a:rPr sz="1750" b="1" dirty="0">
                <a:latin typeface="Arial"/>
                <a:cs typeface="Arial"/>
              </a:rPr>
              <a:t>Page:</a:t>
            </a:r>
            <a:r>
              <a:rPr sz="1750" b="1" spc="10" dirty="0">
                <a:latin typeface="Arial"/>
                <a:cs typeface="Arial"/>
              </a:rPr>
              <a:t> </a:t>
            </a:r>
            <a:r>
              <a:rPr sz="1750" b="1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http://personal.denison.edu/~matthewsn/</a:t>
            </a:r>
            <a:endParaRPr sz="17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250" t="18703" r="39792" b="37037"/>
          <a:stretch/>
        </p:blipFill>
        <p:spPr>
          <a:xfrm>
            <a:off x="711476" y="5934070"/>
            <a:ext cx="4019550" cy="2276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6146" t="18519" r="39792" b="37221"/>
          <a:stretch/>
        </p:blipFill>
        <p:spPr>
          <a:xfrm>
            <a:off x="711476" y="9939952"/>
            <a:ext cx="4029075" cy="2276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6249" t="18703" r="39793" b="37037"/>
          <a:stretch/>
        </p:blipFill>
        <p:spPr>
          <a:xfrm>
            <a:off x="711477" y="13907732"/>
            <a:ext cx="4019550" cy="2276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6249" t="18519" r="39272" b="37407"/>
          <a:stretch/>
        </p:blipFill>
        <p:spPr>
          <a:xfrm>
            <a:off x="6035948" y="5934070"/>
            <a:ext cx="4067175" cy="2266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6145" t="18889" r="39272" b="37222"/>
          <a:stretch/>
        </p:blipFill>
        <p:spPr>
          <a:xfrm>
            <a:off x="6035950" y="9939952"/>
            <a:ext cx="4076700" cy="2257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16249" t="18889" r="39272" b="37222"/>
          <a:stretch/>
        </p:blipFill>
        <p:spPr>
          <a:xfrm>
            <a:off x="6035950" y="13907732"/>
            <a:ext cx="4067175" cy="2257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9497" y="4929428"/>
            <a:ext cx="3661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 &amp; Autonomy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0837" y="4929428"/>
            <a:ext cx="359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Revisiting the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Mine / Thine Problem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400" y="8955119"/>
            <a:ext cx="5415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 Don't Employers Hire and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Retain Workers with Disabilities?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0319" y="8955119"/>
            <a:ext cx="4062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Use by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Persons with Disabilities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574" y="12922899"/>
            <a:ext cx="3940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Cultural Competence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Instrument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0794" y="12922899"/>
            <a:ext cx="2517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IAT Effect Size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91" y="353711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67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2017-09-19T11:40:18Z</dcterms:created>
  <dcterms:modified xsi:type="dcterms:W3CDTF">2017-09-19T12:10:49Z</dcterms:modified>
</cp:coreProperties>
</file>